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0"/>
  </p:notesMasterIdLst>
  <p:sldIdLst>
    <p:sldId id="256" r:id="rId2"/>
    <p:sldId id="260" r:id="rId3"/>
    <p:sldId id="262" r:id="rId4"/>
    <p:sldId id="263" r:id="rId5"/>
    <p:sldId id="265" r:id="rId6"/>
    <p:sldId id="264" r:id="rId7"/>
    <p:sldId id="266" r:id="rId8"/>
    <p:sldId id="315" r:id="rId9"/>
    <p:sldId id="295" r:id="rId10"/>
    <p:sldId id="267" r:id="rId11"/>
    <p:sldId id="268" r:id="rId12"/>
    <p:sldId id="308" r:id="rId13"/>
    <p:sldId id="313" r:id="rId14"/>
    <p:sldId id="296" r:id="rId15"/>
    <p:sldId id="272" r:id="rId16"/>
    <p:sldId id="274" r:id="rId17"/>
    <p:sldId id="275" r:id="rId18"/>
    <p:sldId id="276" r:id="rId19"/>
    <p:sldId id="279" r:id="rId20"/>
    <p:sldId id="283" r:id="rId21"/>
    <p:sldId id="281" r:id="rId22"/>
    <p:sldId id="290" r:id="rId23"/>
    <p:sldId id="284" r:id="rId24"/>
    <p:sldId id="285" r:id="rId25"/>
    <p:sldId id="350" r:id="rId26"/>
    <p:sldId id="293" r:id="rId27"/>
    <p:sldId id="298" r:id="rId28"/>
    <p:sldId id="318" r:id="rId29"/>
    <p:sldId id="338" r:id="rId30"/>
    <p:sldId id="299" r:id="rId31"/>
    <p:sldId id="300" r:id="rId32"/>
    <p:sldId id="325" r:id="rId33"/>
    <p:sldId id="339" r:id="rId34"/>
    <p:sldId id="340" r:id="rId35"/>
    <p:sldId id="343" r:id="rId36"/>
    <p:sldId id="320" r:id="rId37"/>
    <p:sldId id="311" r:id="rId38"/>
    <p:sldId id="314" r:id="rId39"/>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60"/>
            <p14:sldId id="262"/>
            <p14:sldId id="263"/>
            <p14:sldId id="265"/>
            <p14:sldId id="264"/>
            <p14:sldId id="266"/>
            <p14:sldId id="315"/>
            <p14:sldId id="295"/>
            <p14:sldId id="267"/>
            <p14:sldId id="268"/>
            <p14:sldId id="308"/>
            <p14:sldId id="313"/>
            <p14:sldId id="296"/>
            <p14:sldId id="272"/>
            <p14:sldId id="274"/>
            <p14:sldId id="275"/>
            <p14:sldId id="276"/>
            <p14:sldId id="279"/>
            <p14:sldId id="283"/>
            <p14:sldId id="281"/>
            <p14:sldId id="290"/>
            <p14:sldId id="284"/>
            <p14:sldId id="285"/>
            <p14:sldId id="350"/>
            <p14:sldId id="293"/>
            <p14:sldId id="298"/>
            <p14:sldId id="318"/>
            <p14:sldId id="338"/>
            <p14:sldId id="299"/>
            <p14:sldId id="300"/>
            <p14:sldId id="325"/>
            <p14:sldId id="339"/>
            <p14:sldId id="340"/>
            <p14:sldId id="343"/>
            <p14:sldId id="320"/>
            <p14:sldId id="311"/>
            <p14:sldId id="314"/>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7D1D"/>
    <a:srgbClr val="41719C"/>
    <a:srgbClr val="C14026"/>
    <a:srgbClr val="025249"/>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3"/>
    <p:restoredTop sz="83238"/>
  </p:normalViewPr>
  <p:slideViewPr>
    <p:cSldViewPr snapToGrid="0" snapToObjects="1">
      <p:cViewPr varScale="1">
        <p:scale>
          <a:sx n="81" d="100"/>
          <a:sy n="81" d="100"/>
        </p:scale>
        <p:origin x="-1312" y="-104"/>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17/05/16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p>
          <a:p>
            <a:endParaRPr lang="de-DE" baseline="0" dirty="0" smtClean="0"/>
          </a:p>
          <a:p>
            <a:r>
              <a:rPr lang="de-DE" baseline="0" dirty="0" smtClean="0">
                <a:solidFill>
                  <a:srgbClr val="FF0000"/>
                </a:solidFill>
              </a:rPr>
              <a:t>STREICHKANDIDAT</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78554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17/05/16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5.emf"/><Relationship Id="rId6" Type="http://schemas.openxmlformats.org/officeDocument/2006/relationships/image" Target="../media/image26.emf"/><Relationship Id="rId7" Type="http://schemas.openxmlformats.org/officeDocument/2006/relationships/image" Target="../media/image27.emf"/><Relationship Id="rId8" Type="http://schemas.openxmlformats.org/officeDocument/2006/relationships/image" Target="../media/image28.png"/><Relationship Id="rId9" Type="http://schemas.openxmlformats.org/officeDocument/2006/relationships/image" Target="../media/image29.emf"/><Relationship Id="rId10" Type="http://schemas.openxmlformats.org/officeDocument/2006/relationships/image" Target="../media/image30.png"/><Relationship Id="rId11" Type="http://schemas.openxmlformats.org/officeDocument/2006/relationships/image" Target="../media/image31.emf"/><Relationship Id="rId1" Type="http://schemas.openxmlformats.org/officeDocument/2006/relationships/slideLayout" Target="../slideLayouts/slideLayout1.xml"/><Relationship Id="rId2" Type="http://schemas.openxmlformats.org/officeDocument/2006/relationships/image" Target="../media/image22.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lstStyle/>
          <a:p>
            <a:r>
              <a:rPr lang="de-DE" spc="80" dirty="0" smtClean="0">
                <a:solidFill>
                  <a:srgbClr val="D4EBE9"/>
                </a:solidFill>
              </a:rPr>
              <a:t>Oliver Zeigermann </a:t>
            </a:r>
            <a:r>
              <a:rPr lang="de-DE" spc="80" dirty="0" smtClean="0">
                <a:solidFill>
                  <a:srgbClr val="D4EBE9"/>
                </a:solidFill>
              </a:rPr>
              <a:t>|   </a:t>
            </a:r>
            <a:r>
              <a:rPr lang="de-DE" spc="80" dirty="0" err="1" smtClean="0">
                <a:solidFill>
                  <a:srgbClr val="D4EBE9"/>
                </a:solidFill>
              </a:rPr>
              <a:t>Md</a:t>
            </a:r>
            <a:r>
              <a:rPr lang="de-DE" spc="80" dirty="0" smtClean="0">
                <a:solidFill>
                  <a:srgbClr val="D4EBE9"/>
                </a:solidFill>
              </a:rPr>
              <a:t> DEV DAYs |   </a:t>
            </a:r>
            <a:r>
              <a:rPr lang="de-DE" spc="80" dirty="0" err="1" smtClean="0">
                <a:solidFill>
                  <a:srgbClr val="D4EBE9"/>
                </a:solidFill>
              </a:rPr>
              <a:t>MaI</a:t>
            </a:r>
            <a:r>
              <a:rPr lang="de-DE" spc="80" dirty="0" smtClean="0">
                <a:solidFill>
                  <a:srgbClr val="D4EBE9"/>
                </a:solidFill>
              </a:rPr>
              <a:t> </a:t>
            </a:r>
            <a:r>
              <a:rPr lang="de-DE" spc="80" dirty="0" smtClean="0">
                <a:solidFill>
                  <a:srgbClr val="D4EBE9"/>
                </a:solidFill>
              </a:rPr>
              <a:t>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Tree>
    <p:extLst>
      <p:ext uri="{BB962C8B-B14F-4D97-AF65-F5344CB8AC3E}">
        <p14:creationId xmlns:p14="http://schemas.microsoft.com/office/powerpoint/2010/main" val="17902775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14267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496795"/>
            <a:ext cx="9317451" cy="3441583"/>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smtClean="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646331"/>
          </a:xfrm>
          <a:prstGeom prst="rect">
            <a:avLst/>
          </a:prstGeom>
        </p:spPr>
        <p:txBody>
          <a:bodyPr wrap="square">
            <a:spAutoFit/>
          </a:bodyPr>
          <a:lstStyle/>
          <a:p>
            <a:r>
              <a:rPr lang="de-DE" b="1" dirty="0" smtClean="0">
                <a:solidFill>
                  <a:srgbClr val="025249"/>
                </a:solidFill>
                <a:latin typeface="Source Sans Pro Semibold" charset="0"/>
                <a:ea typeface="Source Sans Pro Semibold" charset="0"/>
                <a:cs typeface="Source Sans Pro Semibold" charset="0"/>
              </a:rPr>
              <a:t>Komponenten-funktion</a:t>
            </a:r>
            <a:endParaRPr lang="de-DE" b="1" dirty="0">
              <a:solidFill>
                <a:srgbClr val="025249"/>
              </a:solidFill>
              <a:latin typeface="Source Sans Pro Semibold" charset="0"/>
              <a:ea typeface="Source Sans Pro Semibold" charset="0"/>
              <a:cs typeface="Source Sans Pro Semibold" charset="0"/>
            </a:endParaRP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604401" y="2209135"/>
            <a:ext cx="1779001" cy="128803"/>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Code Pro" charset="0"/>
                <a:ea typeface="Source Code Pro" charset="0"/>
                <a:cs typeface="Source Code Pro" charset="0"/>
              </a:rPr>
              <a:t>this</a:t>
            </a:r>
            <a:endParaRPr lang="de-DE" sz="13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5555337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props</a:t>
            </a:r>
            <a:r>
              <a:rPr lang="de-DE" sz="2275" dirty="0" smtClean="0">
                <a:solidFill>
                  <a:srgbClr val="025249"/>
                </a:solidFill>
                <a:latin typeface="Source Sans Pro" charset="0"/>
                <a:ea typeface="Source Sans Pro" charset="0"/>
                <a:cs typeface="Source Sans Pro" charset="0"/>
              </a:rPr>
              <a:t>/</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a:t>
            </a:r>
            <a:r>
              <a:rPr lang="de-DE" sz="2275" dirty="0" smtClean="0">
                <a:solidFill>
                  <a:srgbClr val="025249"/>
                </a:solidFill>
                <a:latin typeface="Source Sans Pro" charset="0"/>
                <a:ea typeface="Source Sans Pro" charset="0"/>
                <a:cs typeface="Source Sans Pro" charset="0"/>
              </a:rPr>
              <a:t>(Key-Value-Paare)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a:t>
            </a:r>
            <a:r>
              <a:rPr lang="en-US" sz="1463" dirty="0" smtClean="0">
                <a:solidFill>
                  <a:srgbClr val="EF7D1D"/>
                </a:solidFill>
                <a:latin typeface="Source Code Pro" charset="0"/>
                <a:ea typeface="Source Code Pro" charset="0"/>
                <a:cs typeface="Source Code Pro" charset="0"/>
              </a:rPr>
              <a:t>e =&gt; </a:t>
            </a:r>
            <a:r>
              <a:rPr lang="en-US" sz="1463" dirty="0" err="1" smtClean="0">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a:t>
            </a:r>
            <a:r>
              <a:rPr lang="en-US" sz="1463" dirty="0" smtClean="0">
                <a:solidFill>
                  <a:srgbClr val="025249"/>
                </a:solidFill>
                <a:latin typeface="Source Code Pro" charset="0"/>
                <a:ea typeface="Source Code Pro" charset="0"/>
                <a:cs typeface="Source Code Pro" charset="0"/>
              </a:rPr>
              <a:t>e =&gt; </a:t>
            </a:r>
            <a:r>
              <a:rPr lang="en-US" sz="1463" dirty="0" err="1" smtClean="0">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4616648"/>
          </a:xfrm>
          <a:prstGeom prst="rect">
            <a:avLst/>
          </a:prstGeom>
        </p:spPr>
        <p:txBody>
          <a:bodyPr wrap="square">
            <a:spAutoFit/>
          </a:bodyPr>
          <a:lstStyle/>
          <a:p>
            <a:r>
              <a:rPr lang="de-DE" sz="1400" dirty="0" err="1" smtClean="0">
                <a:solidFill>
                  <a:srgbClr val="025249"/>
                </a:solidFill>
                <a:latin typeface="Source Code Pro Medium" charset="0"/>
                <a:ea typeface="Source Code Pro Medium" charset="0"/>
                <a:cs typeface="Source Code Pro Medium" charset="0"/>
              </a:rPr>
              <a:t>class</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PasswordForm</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extends</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React.Component</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 </a:t>
            </a:r>
            <a:r>
              <a:rPr lang="de-DE" sz="1400" dirty="0" err="1" smtClean="0">
                <a:solidFill>
                  <a:srgbClr val="025249"/>
                </a:solidFill>
                <a:latin typeface="Source Code Pro Medium" charset="0"/>
                <a:ea typeface="Source Code Pro Medium" charset="0"/>
                <a:cs typeface="Source Code Pro Medium" charset="0"/>
              </a:rPr>
              <a:t>this.setState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41719C"/>
                </a:solidFill>
                <a:latin typeface="Source Code Pro Medium" charset="0"/>
                <a:ea typeface="Source Code Pro Medium" charset="0"/>
                <a:cs typeface="Source Code Pro Medium" charset="0"/>
              </a:rPr>
              <a:t>password</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newPassword</a:t>
            </a:r>
            <a:r>
              <a:rPr lang="de-DE" sz="1400" dirty="0" smtClean="0">
                <a:solidFill>
                  <a:srgbClr val="025249"/>
                </a:solidFill>
                <a:latin typeface="Source Code Pro Medium" charset="0"/>
                <a:ea typeface="Source Code Pro Medium" charset="0"/>
                <a:cs typeface="Source Code Pro Medium" charset="0"/>
              </a:rPr>
              <a:t>);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render</a:t>
            </a:r>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41719C"/>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this.state.password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const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EF7D1D"/>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this.checkPassword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const</a:t>
            </a:r>
            <a:r>
              <a:rPr lang="de-DE" sz="1400" dirty="0" smtClean="0">
                <a:solidFill>
                  <a:srgbClr val="025249"/>
                </a:solidFill>
                <a:latin typeface="Source Code Pro Medium" charset="0"/>
                <a:ea typeface="Source Code Pro Medium" charset="0"/>
                <a:cs typeface="Source Code Pro Medium" charset="0"/>
              </a:rPr>
              <a:t> </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C14026"/>
                </a:solidFill>
                <a:latin typeface="Source Code Pro Medium" charset="0"/>
                <a:ea typeface="Source Code Pro Medium" charset="0"/>
                <a:cs typeface="Source Code Pro Medium" charset="0"/>
              </a:rPr>
              <a:t> </a:t>
            </a:r>
            <a:r>
              <a:rPr lang="de-DE" sz="1400" dirty="0">
                <a:solidFill>
                  <a:srgbClr val="025249"/>
                </a:solidFill>
                <a:latin typeface="Source Code Pro Medium" charset="0"/>
                <a:ea typeface="Source Code Pro Medium" charset="0"/>
                <a:cs typeface="Source Code Pro Medium" charset="0"/>
              </a:rPr>
              <a:t>= </a:t>
            </a:r>
            <a:r>
              <a:rPr lang="de-DE" sz="1400" dirty="0" err="1" smtClean="0">
                <a:solidFill>
                  <a:srgbClr val="025249"/>
                </a:solidFill>
                <a:latin typeface="Source Code Pro Medium" charset="0"/>
                <a:ea typeface="Source Code Pro Medium" charset="0"/>
                <a:cs typeface="Source Code Pro Medium" charset="0"/>
              </a:rPr>
              <a:t>checks.failedChecks</a:t>
            </a:r>
            <a:r>
              <a:rPr lang="de-DE" sz="1400" dirty="0" smtClean="0">
                <a:solidFill>
                  <a:srgbClr val="025249"/>
                </a:solidFill>
                <a:latin typeface="Source Code Pro Medium" charset="0"/>
                <a:ea typeface="Source Code Pro Medium" charset="0"/>
                <a:cs typeface="Source Code Pro Medium" charset="0"/>
              </a:rPr>
              <a:t>;</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return</a:t>
            </a:r>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input</a:t>
            </a:r>
            <a:r>
              <a:rPr lang="de-DE" sz="1400" dirty="0">
                <a:solidFill>
                  <a:srgbClr val="025249"/>
                </a:solidFill>
                <a:latin typeface="Source Code Pro Medium" charset="0"/>
                <a:ea typeface="Source Code Pro Medium" charset="0"/>
                <a:cs typeface="Source Code Pro Medium" charset="0"/>
              </a:rPr>
              <a:t> type='</a:t>
            </a:r>
            <a:r>
              <a:rPr lang="de-DE" sz="1400" dirty="0" err="1">
                <a:solidFill>
                  <a:srgbClr val="025249"/>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value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41719C"/>
                </a:solidFill>
                <a:latin typeface="Source Code Pro Medium" charset="0"/>
                <a:ea typeface="Source Code Pro Medium" charset="0"/>
                <a:cs typeface="Source Code Pro Medium" charset="0"/>
              </a:rPr>
              <a:t>password</a:t>
            </a:r>
            <a:r>
              <a:rPr lang="de-DE" sz="1400" dirty="0">
                <a:solidFill>
                  <a:srgbClr val="025249"/>
                </a:solidFill>
                <a:latin typeface="Source Code Pro Medium" charset="0"/>
                <a:ea typeface="Source Code Pro Medium" charset="0"/>
                <a:cs typeface="Source Code Pro Medium" charset="0"/>
              </a:rPr>
              <a:t>}</a:t>
            </a:r>
          </a:p>
          <a:p>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onChange</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025249"/>
                </a:solidFill>
                <a:latin typeface="Source Code Pro Medium" charset="0"/>
                <a:ea typeface="Source Code Pro Medium" charset="0"/>
                <a:cs typeface="Source Code Pro Medium" charset="0"/>
              </a:rPr>
              <a:t>event</a:t>
            </a:r>
            <a:r>
              <a:rPr lang="de-DE" sz="1400" dirty="0">
                <a:solidFill>
                  <a:srgbClr val="025249"/>
                </a:solidFill>
                <a:latin typeface="Source Code Pro Medium" charset="0"/>
                <a:ea typeface="Source Code Pro Medium" charset="0"/>
                <a:cs typeface="Source Code Pro Medium" charset="0"/>
              </a:rPr>
              <a:t> =&gt; </a:t>
            </a:r>
            <a:r>
              <a:rPr lang="de-DE" sz="1400" dirty="0" err="1" smtClean="0">
                <a:solidFill>
                  <a:srgbClr val="025249"/>
                </a:solidFill>
                <a:latin typeface="Source Code Pro Medium" charset="0"/>
                <a:ea typeface="Source Code Pro Medium" charset="0"/>
                <a:cs typeface="Source Code Pro Medium" charset="0"/>
              </a:rPr>
              <a:t>this.onPasswordChange</a:t>
            </a:r>
            <a:r>
              <a:rPr lang="de-DE" sz="1400" dirty="0" smtClean="0">
                <a:solidFill>
                  <a:srgbClr val="025249"/>
                </a:solidFill>
                <a:latin typeface="Source Code Pro Medium" charset="0"/>
                <a:ea typeface="Source Code Pro Medium" charset="0"/>
                <a:cs typeface="Source Code Pro Medium" charset="0"/>
              </a:rPr>
              <a:t>(</a:t>
            </a:r>
            <a:r>
              <a:rPr lang="de-DE" sz="1400" dirty="0" err="1" smtClean="0">
                <a:solidFill>
                  <a:srgbClr val="025249"/>
                </a:solidFill>
                <a:latin typeface="Source Code Pro Medium" charset="0"/>
                <a:ea typeface="Source Code Pro Medium" charset="0"/>
                <a:cs typeface="Source Code Pro Medium" charset="0"/>
              </a:rPr>
              <a:t>event.target.value</a:t>
            </a:r>
            <a:r>
              <a:rPr lang="de-DE" sz="1400" dirty="0">
                <a:solidFill>
                  <a:srgbClr val="025249"/>
                </a:solidFill>
                <a:latin typeface="Source Code Pro Medium" charset="0"/>
                <a:ea typeface="Source Code Pro Medium" charset="0"/>
                <a:cs typeface="Source Code Pro Medium" charset="0"/>
              </a:rPr>
              <a:t>)} /&gt;</a:t>
            </a: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a:t>
            </a:r>
            <a:r>
              <a:rPr lang="de-DE" sz="1400" dirty="0" err="1">
                <a:solidFill>
                  <a:srgbClr val="025249"/>
                </a:solidFill>
                <a:latin typeface="Source Code Pro Medium" charset="0"/>
                <a:ea typeface="Source Code Pro Medium" charset="0"/>
                <a:cs typeface="Source Code Pro Medium" charset="0"/>
              </a:rPr>
              <a:t>CheckLabelList</a:t>
            </a:r>
            <a:r>
              <a:rPr lang="de-DE" sz="1400" dirty="0">
                <a:solidFill>
                  <a:srgbClr val="025249"/>
                </a:solidFill>
                <a:latin typeface="Source Code Pro Medium" charset="0"/>
                <a:ea typeface="Source Code Pro Medium" charset="0"/>
                <a:cs typeface="Source Code Pro Medium" charset="0"/>
              </a:rPr>
              <a:t> </a:t>
            </a:r>
            <a:r>
              <a:rPr lang="de-DE" sz="1400" dirty="0" err="1">
                <a:solidFill>
                  <a:srgbClr val="025249"/>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EF7D1D"/>
                </a:solidFill>
                <a:latin typeface="Source Code Pro Medium" charset="0"/>
                <a:ea typeface="Source Code Pro Medium" charset="0"/>
                <a:cs typeface="Source Code Pro Medium" charset="0"/>
              </a:rPr>
              <a:t>checks</a:t>
            </a:r>
            <a:r>
              <a:rPr lang="de-DE" sz="1400" dirty="0">
                <a:solidFill>
                  <a:srgbClr val="025249"/>
                </a:solidFill>
                <a:latin typeface="Source Code Pro Medium" charset="0"/>
                <a:ea typeface="Source Code Pro Medium" charset="0"/>
                <a:cs typeface="Source Code Pro Medium" charset="0"/>
              </a:rPr>
              <a:t>}/&gt;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      </a:t>
            </a:r>
            <a:r>
              <a:rPr lang="de-DE" sz="1400" dirty="0" smtClean="0">
                <a:solidFill>
                  <a:srgbClr val="025249"/>
                </a:solidFill>
                <a:latin typeface="Source Code Pro Medium" charset="0"/>
                <a:ea typeface="Source Code Pro Medium" charset="0"/>
                <a:cs typeface="Source Code Pro Medium" charset="0"/>
              </a:rPr>
              <a:t>. . .</a:t>
            </a:r>
            <a:endParaRPr lang="de-DE" sz="1400" dirty="0">
              <a:solidFill>
                <a:srgbClr val="025249"/>
              </a:solidFill>
              <a:latin typeface="Source Code Pro Medium" charset="0"/>
              <a:ea typeface="Source Code Pro Medium" charset="0"/>
              <a:cs typeface="Source Code Pro Medium" charset="0"/>
            </a:endParaRPr>
          </a:p>
          <a:p>
            <a:endParaRPr lang="de-DE" sz="1400" dirty="0">
              <a:solidFill>
                <a:srgbClr val="025249"/>
              </a:solidFill>
              <a:latin typeface="Source Code Pro Medium" charset="0"/>
              <a:ea typeface="Source Code Pro Medium" charset="0"/>
              <a:cs typeface="Source Code Pro Medium" charset="0"/>
            </a:endParaRPr>
          </a:p>
          <a:p>
            <a:r>
              <a:rPr lang="de-DE" sz="1400" dirty="0">
                <a:solidFill>
                  <a:srgbClr val="025249"/>
                </a:solidFill>
                <a:latin typeface="Source Code Pro Medium" charset="0"/>
                <a:ea typeface="Source Code Pro Medium" charset="0"/>
                <a:cs typeface="Source Code Pro Medium" charset="0"/>
              </a:rPr>
              <a:t>      &lt;Button </a:t>
            </a:r>
            <a:r>
              <a:rPr lang="de-DE" sz="1400" dirty="0" err="1">
                <a:solidFill>
                  <a:srgbClr val="025249"/>
                </a:solidFill>
                <a:latin typeface="Source Code Pro Medium" charset="0"/>
                <a:ea typeface="Source Code Pro Medium" charset="0"/>
                <a:cs typeface="Source Code Pro Medium" charset="0"/>
              </a:rPr>
              <a:t>label</a:t>
            </a:r>
            <a:r>
              <a:rPr lang="de-DE" sz="1400" dirty="0">
                <a:solidFill>
                  <a:srgbClr val="025249"/>
                </a:solidFill>
                <a:latin typeface="Source Code Pro Medium" charset="0"/>
                <a:ea typeface="Source Code Pro Medium" charset="0"/>
                <a:cs typeface="Source Code Pro Medium" charset="0"/>
              </a:rPr>
              <a:t>='Set Password' </a:t>
            </a:r>
            <a:r>
              <a:rPr lang="de-DE" sz="1400" dirty="0" err="1">
                <a:solidFill>
                  <a:srgbClr val="025249"/>
                </a:solidFill>
                <a:latin typeface="Source Code Pro Medium" charset="0"/>
                <a:ea typeface="Source Code Pro Medium" charset="0"/>
                <a:cs typeface="Source Code Pro Medium" charset="0"/>
              </a:rPr>
              <a:t>enabled</a:t>
            </a:r>
            <a:r>
              <a:rPr lang="de-DE" sz="1400" dirty="0">
                <a:solidFill>
                  <a:srgbClr val="025249"/>
                </a:solidFill>
                <a:latin typeface="Source Code Pro Medium" charset="0"/>
                <a:ea typeface="Source Code Pro Medium" charset="0"/>
                <a:cs typeface="Source Code Pro Medium" charset="0"/>
              </a:rPr>
              <a:t>={</a:t>
            </a:r>
            <a:r>
              <a:rPr lang="de-DE" sz="1400" dirty="0" err="1">
                <a:solidFill>
                  <a:srgbClr val="C14026"/>
                </a:solidFill>
                <a:latin typeface="Source Code Pro Medium" charset="0"/>
                <a:ea typeface="Source Code Pro Medium" charset="0"/>
                <a:cs typeface="Source Code Pro Medium" charset="0"/>
              </a:rPr>
              <a:t>isValidPassword</a:t>
            </a:r>
            <a:r>
              <a:rPr lang="de-DE" sz="1400" dirty="0">
                <a:solidFill>
                  <a:srgbClr val="025249"/>
                </a:solidFill>
                <a:latin typeface="Source Code Pro Medium" charset="0"/>
                <a:ea typeface="Source Code Pro Medium" charset="0"/>
                <a:cs typeface="Source Code Pro Medium" charset="0"/>
              </a:rPr>
              <a:t>} /&gt;</a:t>
            </a:r>
          </a:p>
          <a:p>
            <a:r>
              <a:rPr lang="de-DE" sz="1400" dirty="0">
                <a:solidFill>
                  <a:srgbClr val="025249"/>
                </a:solidFill>
                <a:latin typeface="Source Code Pro Medium" charset="0"/>
                <a:ea typeface="Source Code Pro Medium" charset="0"/>
                <a:cs typeface="Source Code Pro Medium" charset="0"/>
              </a:rPr>
              <a:t>    &lt;/div&gt;;</a:t>
            </a:r>
          </a:p>
          <a:p>
            <a:r>
              <a:rPr lang="de-DE" sz="1400" dirty="0">
                <a:solidFill>
                  <a:srgbClr val="025249"/>
                </a:solidFill>
                <a:latin typeface="Source Code Pro Medium" charset="0"/>
                <a:ea typeface="Source Code Pro Medium" charset="0"/>
                <a:cs typeface="Source Code Pro Medium" charset="0"/>
              </a:rPr>
              <a:t>  }</a:t>
            </a:r>
          </a:p>
          <a:p>
            <a:r>
              <a:rPr lang="de-DE" sz="1400" dirty="0">
                <a:solidFill>
                  <a:srgbClr val="025249"/>
                </a:solidFill>
                <a:latin typeface="Source Code Pro Medium" charset="0"/>
                <a:ea typeface="Source Code Pro Medium" charset="0"/>
                <a:cs typeface="Source Code Pro Medium" charset="0"/>
              </a:rPr>
              <a:t>}</a:t>
            </a:r>
          </a:p>
        </p:txBody>
      </p:sp>
    </p:spTree>
    <p:extLst>
      <p:ext uri="{BB962C8B-B14F-4D97-AF65-F5344CB8AC3E}">
        <p14:creationId xmlns:p14="http://schemas.microsoft.com/office/powerpoint/2010/main" val="60897076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081117"/>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2"/>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smtClean="0"/>
              <a:t>DJCORDHOSE</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3059</Words>
  <Application>Microsoft Macintosh PowerPoint</Application>
  <PresentationFormat>A4-Papier (210x297 mm)</PresentationFormat>
  <Paragraphs>395</Paragraphs>
  <Slides>38</Slides>
  <Notes>24</Notes>
  <HiddenSlides>0</HiddenSlides>
  <MMClips>0</MMClips>
  <ScaleCrop>false</ScaleCrop>
  <HeadingPairs>
    <vt:vector size="4" baseType="variant">
      <vt:variant>
        <vt:lpstr>Design</vt:lpstr>
      </vt:variant>
      <vt:variant>
        <vt:i4>1</vt:i4>
      </vt:variant>
      <vt:variant>
        <vt:lpstr>Folientitel</vt:lpstr>
      </vt:variant>
      <vt:variant>
        <vt:i4>38</vt:i4>
      </vt:variant>
    </vt:vector>
  </HeadingPairs>
  <TitlesOfParts>
    <vt:vector size="39" baseType="lpstr">
      <vt:lpstr>Office-Design</vt:lpstr>
      <vt:lpstr>Oliver Zeigermann |   Md DEV DAYs |   MaI 2016    </vt:lpstr>
      <vt:lpstr>http://reactbuch.de</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@DJCORDHOSE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Oliver Zeigermann</cp:lastModifiedBy>
  <cp:revision>191</cp:revision>
  <cp:lastPrinted>2016-05-17T14:30:26Z</cp:lastPrinted>
  <dcterms:created xsi:type="dcterms:W3CDTF">2016-03-28T15:59:53Z</dcterms:created>
  <dcterms:modified xsi:type="dcterms:W3CDTF">2016-05-17T14:31:42Z</dcterms:modified>
</cp:coreProperties>
</file>